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SINALEIRO E AMARRADOR DE CARGAS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333224" y="1008435"/>
            <a:ext cx="378026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manual e por comunicação via rádio;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Isolamentos seguros de áreas sob cargas suspensas;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Amarração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Conhecimento para inspeções visuais das condições de uso e conformidade de ganchos, cabos de aço, cintas sintéticas e de todos outros elementos 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     acessórios utilizados no içamento de cargas.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2514</TotalTime>
  <Words>215</Words>
  <Application>Microsoft Office PowerPoint</Application>
  <PresentationFormat>Personalizar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393</cp:revision>
  <cp:lastPrinted>2023-01-18T11:46:20Z</cp:lastPrinted>
  <dcterms:created xsi:type="dcterms:W3CDTF">1996-09-21T19:33:27Z</dcterms:created>
  <dcterms:modified xsi:type="dcterms:W3CDTF">2024-08-19T20:14:16Z</dcterms:modified>
</cp:coreProperties>
</file>